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80016CD-9D17-93E7-9D43-0FAB3E4E2C19}" name="Verhoeven, Rik" initials="VR" userId="S::r.verhoeven@leiderdorp.nl::8c081336-b75d-4f84-a2c8-906cf461188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342AC-B5EB-0BDE-FB65-93E20B436735}" v="453" dt="2025-01-09T15:40:57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7540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89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443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83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38559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0083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5153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0475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7279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03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553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020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5447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886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3038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61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FA2CE-8CAE-4B19-8802-ECBE1B80CA50}" type="datetimeFigureOut">
              <a:rPr lang="nl-NL" smtClean="0"/>
              <a:t>10-1-2025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55455C-8D9A-43D0-B45F-AF279D902A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58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9989BD1C-5739-2130-0643-6084047A678F}"/>
              </a:ext>
            </a:extLst>
          </p:cNvPr>
          <p:cNvSpPr txBox="1"/>
          <p:nvPr/>
        </p:nvSpPr>
        <p:spPr>
          <a:xfrm>
            <a:off x="1122181" y="1267449"/>
            <a:ext cx="8091470" cy="526297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/>
              <a:t>Parkeerplaatsen ingepast voor de bewoners van de Zijldijk 1ABCD</a:t>
            </a:r>
            <a:endParaRPr lang="nl-NL" dirty="0"/>
          </a:p>
          <a:p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/>
              <a:t>Zebrapad tussen de Spanjaardsbrug en Splinterlaan verplaatst naar de noordzijde (huidige looproute aangehouden)</a:t>
            </a:r>
            <a:endParaRPr lang="nl-NL" dirty="0"/>
          </a:p>
          <a:p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/>
              <a:t>Verbinding voor de doorgaande fietsers van de Zijldijk naar de v.d.</a:t>
            </a:r>
            <a:r>
              <a:rPr lang="nl-NL" dirty="0"/>
              <a:t> Valk Boumanweg </a:t>
            </a:r>
            <a:r>
              <a:rPr lang="nl-NL"/>
              <a:t>(zigzagbeweging) is verbeterd</a:t>
            </a:r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/>
              <a:t>Kleine bocht en drempels ingepast bij de v.d. Valk Boumanweg om de snelheid van </a:t>
            </a:r>
            <a:r>
              <a:rPr lang="nl-NL" dirty="0"/>
              <a:t>het autoverkeer te remmen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 dirty="0"/>
              <a:t>Aanpassen van de kruising Sumatrastraat met een duidelijke kleurmarkering en belijning </a:t>
            </a:r>
            <a:r>
              <a:rPr lang="nl-NL"/>
              <a:t>om het verkeer goed te begeleiden.</a:t>
            </a:r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l-NL"/>
              <a:t>Stoeptegels in het Leidse deel is gewijzigd van grijze stoeptegels naar rode gebakken klinkers.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nl-NL" sz="1600" dirty="0"/>
          </a:p>
          <a:p>
            <a:endParaRPr lang="nl-NL" sz="1600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nl-NL" sz="1600" dirty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1F12BC3A-5894-6184-AFEA-ADF2180C05C7}"/>
              </a:ext>
            </a:extLst>
          </p:cNvPr>
          <p:cNvSpPr/>
          <p:nvPr/>
        </p:nvSpPr>
        <p:spPr>
          <a:xfrm>
            <a:off x="1019185" y="376682"/>
            <a:ext cx="8307082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Aanpassingen vanuit het Schetsontwerp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96A8F4AD-C48D-54DA-F158-4F28857C0A6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88667" y="6040179"/>
            <a:ext cx="1097618" cy="486576"/>
          </a:xfrm>
          <a:prstGeom prst="rect">
            <a:avLst/>
          </a:prstGeom>
          <a:noFill/>
        </p:spPr>
      </p:pic>
      <p:pic>
        <p:nvPicPr>
          <p:cNvPr id="10" name="Afbeelding 9" descr="Logo Leiderdorp met tekst">
            <a:extLst>
              <a:ext uri="{FF2B5EF4-FFF2-40B4-BE49-F238E27FC236}">
                <a16:creationId xmlns:a16="http://schemas.microsoft.com/office/drawing/2014/main" id="{AB77B742-B49E-2553-2898-7AA3A21C5F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189" y="5590551"/>
            <a:ext cx="1097618" cy="936204"/>
          </a:xfrm>
          <a:prstGeom prst="rect">
            <a:avLst/>
          </a:prstGeom>
          <a:noFill/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44113313-A2DB-F9E8-DCBE-8AE98C06B3E7}"/>
              </a:ext>
            </a:extLst>
          </p:cNvPr>
          <p:cNvPicPr>
            <a:picLocks noChangeAspect="1"/>
            <a:extLst>
              <a:ext uri="{51228E76-BA90-4043-B771-695A4F85340A}">
                <alf:liveFeedProps xmlns:alf="http://schemas.microsoft.com/office/drawing/2021/livefeed"/>
              </a:ext>
            </a:extLst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052304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71319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B6474DEC-86C6-F3AA-5667-7FB725D85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9407" y="609600"/>
            <a:ext cx="4753224" cy="6155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Nader te onderzoeken</a:t>
            </a: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9409311B-147A-4CC9-ED99-15915ADA16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061911" y="1306068"/>
            <a:ext cx="8596312" cy="4278094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marL="0" indent="0">
              <a:buNone/>
            </a:pPr>
            <a:r>
              <a:rPr lang="nl-NL" sz="2400" u="sng"/>
              <a:t>Groenstructuur is t.o.v. het Schetsontwerp gewijzigd</a:t>
            </a:r>
            <a:r>
              <a:rPr lang="nl-NL" sz="2400" dirty="0"/>
              <a:t>: </a:t>
            </a:r>
            <a:endParaRPr lang="en-US" sz="2400"/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/>
              <a:t>We onderzoeken of er een boomstructuur aan </a:t>
            </a:r>
            <a:r>
              <a:rPr lang="nl-NL" u="sng"/>
              <a:t>beide</a:t>
            </a:r>
            <a:r>
              <a:rPr lang="nl-NL"/>
              <a:t> zijdes op de Lage Rijndijk kan worden </a:t>
            </a:r>
            <a:r>
              <a:rPr lang="nl-NL" dirty="0"/>
              <a:t>gerealiseerd.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/>
              <a:t>Hiermee willen wij de omgeving verzachten. Dit heeft een positief effect op het voorkomen </a:t>
            </a:r>
            <a:r>
              <a:rPr lang="nl-NL" dirty="0"/>
              <a:t>van </a:t>
            </a:r>
            <a:r>
              <a:rPr lang="nl-NL"/>
              <a:t>hittestress en heeft als </a:t>
            </a:r>
            <a:r>
              <a:rPr lang="nl-NL" dirty="0"/>
              <a:t>bijkomstigheid dat er een overgang </a:t>
            </a:r>
            <a:r>
              <a:rPr lang="nl-NL"/>
              <a:t>is van de groene omgeving vanuit Leiderdorp naar de stedelijke binnenstad van Leiden.</a:t>
            </a:r>
            <a:endParaRPr lang="nl-NL">
              <a:solidFill>
                <a:srgbClr val="404040"/>
              </a:solidFill>
            </a:endParaRPr>
          </a:p>
          <a:p>
            <a:pPr marL="0" indent="0">
              <a:buNone/>
            </a:pPr>
            <a:endParaRPr lang="nl-NL" dirty="0">
              <a:solidFill>
                <a:srgbClr val="40404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nl-NL" b="1" u="sng">
                <a:solidFill>
                  <a:schemeClr val="accent5"/>
                </a:solidFill>
              </a:rPr>
              <a:t>Winstwaarschuwing:</a:t>
            </a:r>
            <a:endParaRPr lang="nl-NL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nl-NL"/>
              <a:t>In hoeverre wij dit kunnen realiseren is afhankelijk van de aanwezige kabels   </a:t>
            </a:r>
            <a:r>
              <a:rPr lang="nl-NL" dirty="0"/>
              <a:t>en leidingen in de ondergrond en de mogelijkheid om hier ruimte te creëren.</a:t>
            </a:r>
          </a:p>
        </p:txBody>
      </p:sp>
      <p:pic>
        <p:nvPicPr>
          <p:cNvPr id="1028" name="Picture 4" descr="Vraagteken Afbeeldingen - Gratis downloaden op Freepik">
            <a:extLst>
              <a:ext uri="{FF2B5EF4-FFF2-40B4-BE49-F238E27FC236}">
                <a16:creationId xmlns:a16="http://schemas.microsoft.com/office/drawing/2014/main" id="{29F11490-8601-1DFB-557B-817C9B83C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0559" y="292595"/>
            <a:ext cx="934733" cy="934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FBCF7049-14F5-C154-1A84-F45BFBBB5F09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758" y="6036157"/>
            <a:ext cx="1097618" cy="486576"/>
          </a:xfrm>
          <a:prstGeom prst="rect">
            <a:avLst/>
          </a:prstGeom>
          <a:noFill/>
        </p:spPr>
      </p:pic>
      <p:pic>
        <p:nvPicPr>
          <p:cNvPr id="5" name="Afbeelding 4" descr="Logo Leiderdorp met tekst">
            <a:extLst>
              <a:ext uri="{FF2B5EF4-FFF2-40B4-BE49-F238E27FC236}">
                <a16:creationId xmlns:a16="http://schemas.microsoft.com/office/drawing/2014/main" id="{781C4CBC-4EE0-5BF0-8729-76F93A4D49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4173" y="5586529"/>
            <a:ext cx="1097618" cy="9362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36997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F2AA7404174D4AB008C52E4CD1D103" ma:contentTypeVersion="13" ma:contentTypeDescription="Een nieuw document maken." ma:contentTypeScope="" ma:versionID="0888f2b5da85cfd475f5403de40086e2">
  <xsd:schema xmlns:xsd="http://www.w3.org/2001/XMLSchema" xmlns:xs="http://www.w3.org/2001/XMLSchema" xmlns:p="http://schemas.microsoft.com/office/2006/metadata/properties" xmlns:ns2="79a64d74-a669-4361-b638-e32d154d3335" xmlns:ns3="fb46a903-f37e-4461-a798-7785827eb1af" targetNamespace="http://schemas.microsoft.com/office/2006/metadata/properties" ma:root="true" ma:fieldsID="b9e112e3e9d00e6253f86508e99c52e4" ns2:_="" ns3:_="">
    <xsd:import namespace="79a64d74-a669-4361-b638-e32d154d3335"/>
    <xsd:import namespace="fb46a903-f37e-4461-a798-7785827eb1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64d74-a669-4361-b638-e32d154d33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Afbeeldingtags" ma:readOnly="false" ma:fieldId="{5cf76f15-5ced-4ddc-b409-7134ff3c332f}" ma:taxonomyMulti="true" ma:sspId="111a3439-1d4c-408e-919b-7f3b2cc706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46a903-f37e-4461-a798-7785827eb1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c1281c14-a882-4a2e-9de5-74b3eec17a45}" ma:internalName="TaxCatchAll" ma:showField="CatchAllData" ma:web="fb46a903-f37e-4461-a798-7785827eb1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a64d74-a669-4361-b638-e32d154d3335">
      <Terms xmlns="http://schemas.microsoft.com/office/infopath/2007/PartnerControls"/>
    </lcf76f155ced4ddcb4097134ff3c332f>
    <TaxCatchAll xmlns="fb46a903-f37e-4461-a798-7785827eb1a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9183FAA-6192-4C3B-9222-567AD8B6F1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a64d74-a669-4361-b638-e32d154d3335"/>
    <ds:schemaRef ds:uri="fb46a903-f37e-4461-a798-7785827eb1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37AA9CF-6330-4DCF-9BFB-CA81B53D8470}">
  <ds:schemaRefs>
    <ds:schemaRef ds:uri="http://schemas.microsoft.com/office/2006/metadata/properties"/>
    <ds:schemaRef ds:uri="http://schemas.microsoft.com/office/infopath/2007/PartnerControls"/>
    <ds:schemaRef ds:uri="79a64d74-a669-4361-b638-e32d154d3335"/>
    <ds:schemaRef ds:uri="fb46a903-f37e-4461-a798-7785827eb1af"/>
  </ds:schemaRefs>
</ds:datastoreItem>
</file>

<file path=customXml/itemProps3.xml><?xml version="1.0" encoding="utf-8"?>
<ds:datastoreItem xmlns:ds="http://schemas.openxmlformats.org/officeDocument/2006/customXml" ds:itemID="{808290E6-4659-4195-BD4F-212EFD9046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202</Words>
  <Application>Microsoft Office PowerPoint</Application>
  <PresentationFormat>Breedbeeld</PresentationFormat>
  <Paragraphs>21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Arial</vt:lpstr>
      <vt:lpstr>Trebuchet MS</vt:lpstr>
      <vt:lpstr>Wingdings</vt:lpstr>
      <vt:lpstr>Wingdings 3</vt:lpstr>
      <vt:lpstr>Facet</vt:lpstr>
      <vt:lpstr>PowerPoint-presentatie</vt:lpstr>
      <vt:lpstr>Nader te onderzoeken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Lepoeter, Malissa</dc:creator>
  <cp:lastModifiedBy>Lepoeter, Malissa</cp:lastModifiedBy>
  <cp:revision>146</cp:revision>
  <dcterms:created xsi:type="dcterms:W3CDTF">2024-12-23T09:10:30Z</dcterms:created>
  <dcterms:modified xsi:type="dcterms:W3CDTF">2025-01-10T15:00:07Z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0x01010093F2AA7404174D4AB008C52E4CD1D103</vt:lpwstr>
  </property>
  <property fmtid="{D5CDD505-2E9C-101B-9397-08002B2CF9AE}" pid="3" name="MediaServiceImageTags">
    <vt:lpwstr/>
  </property>
</Properties>
</file>