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255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/>
              <a:t>Investeringen</a:t>
            </a:r>
            <a:r>
              <a:rPr sz="3600" b="1" dirty="0"/>
              <a:t> in </a:t>
            </a:r>
            <a:r>
              <a:rPr sz="3600" b="1" dirty="0" err="1"/>
              <a:t>Leefbaarheid</a:t>
            </a:r>
            <a:endParaRPr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62608" y="1131407"/>
            <a:ext cx="3962400" cy="1631216"/>
          </a:xfrm>
          <a:prstGeom prst="rect">
            <a:avLst/>
          </a:prstGeom>
          <a:solidFill>
            <a:srgbClr val="FFE6C8"/>
          </a:solidFill>
        </p:spPr>
        <p:txBody>
          <a:bodyPr wrap="square">
            <a:spAutoFit/>
          </a:bodyPr>
          <a:lstStyle/>
          <a:p>
            <a:pPr>
              <a:defRPr sz="1600" b="1"/>
            </a:pPr>
            <a:r>
              <a:rPr dirty="0"/>
              <a:t>🏀 </a:t>
            </a:r>
            <a:r>
              <a:rPr dirty="0" err="1"/>
              <a:t>Bewegen</a:t>
            </a:r>
            <a:r>
              <a:rPr dirty="0"/>
              <a:t> &amp; </a:t>
            </a:r>
            <a:r>
              <a:rPr dirty="0" err="1"/>
              <a:t>Spelen</a:t>
            </a:r>
            <a:endParaRPr dirty="0"/>
          </a:p>
          <a:p>
            <a:pPr marL="742950" lvl="1" indent="-285750">
              <a:buFont typeface="Arial" panose="020B0604020202020204" pitchFamily="34" charset="0"/>
              <a:buChar char="•"/>
              <a:defRPr sz="1400"/>
            </a:pPr>
            <a:r>
              <a:rPr dirty="0" err="1"/>
              <a:t>Basketbalpaal</a:t>
            </a:r>
            <a:r>
              <a:rPr dirty="0"/>
              <a:t> </a:t>
            </a:r>
            <a:r>
              <a:rPr lang="nl-NL" dirty="0"/>
              <a:t>in Stevenspark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 sz="1400"/>
            </a:pPr>
            <a:r>
              <a:rPr lang="nl-NL" dirty="0"/>
              <a:t>Wandelroute door </a:t>
            </a:r>
            <a:r>
              <a:rPr lang="nl-NL" dirty="0" err="1"/>
              <a:t>Stevenshof</a:t>
            </a:r>
            <a:endParaRPr lang="nl-NL" dirty="0"/>
          </a:p>
          <a:p>
            <a:pPr marL="742950" lvl="1" indent="-285750">
              <a:buFont typeface="Arial" panose="020B0604020202020204" pitchFamily="34" charset="0"/>
              <a:buChar char="•"/>
              <a:defRPr sz="1400"/>
            </a:pPr>
            <a:r>
              <a:rPr lang="nl-NL" dirty="0"/>
              <a:t>Uitbreiding beweeglint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 sz="1400"/>
            </a:pPr>
            <a:r>
              <a:rPr lang="nl-NL" dirty="0"/>
              <a:t>Sporttoestellen in de openbare ruimte</a:t>
            </a:r>
          </a:p>
          <a:p>
            <a:pPr lvl="1">
              <a:defRPr sz="1400"/>
            </a:pP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4703377" y="1131407"/>
            <a:ext cx="4072759" cy="769441"/>
          </a:xfrm>
          <a:prstGeom prst="rect">
            <a:avLst/>
          </a:prstGeom>
          <a:solidFill>
            <a:srgbClr val="DCF0FF"/>
          </a:solidFill>
        </p:spPr>
        <p:txBody>
          <a:bodyPr wrap="square">
            <a:spAutoFit/>
          </a:bodyPr>
          <a:lstStyle/>
          <a:p>
            <a:pPr>
              <a:defRPr sz="1600" b="1"/>
            </a:pPr>
            <a:r>
              <a:rPr dirty="0"/>
              <a:t>🚶‍♀️ </a:t>
            </a:r>
            <a:r>
              <a:rPr lang="nl-NL" dirty="0"/>
              <a:t>Veiligheid</a:t>
            </a:r>
            <a:endParaRPr dirty="0"/>
          </a:p>
          <a:p>
            <a:pPr marL="285750" indent="-285750">
              <a:buFont typeface="Arial" panose="020B0604020202020204" pitchFamily="34" charset="0"/>
              <a:buChar char="•"/>
              <a:defRPr sz="1400"/>
            </a:pPr>
            <a:r>
              <a:rPr lang="nl-NL" dirty="0"/>
              <a:t>Fietsdoorsteekjes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 sz="1400"/>
            </a:pPr>
            <a:r>
              <a:rPr lang="nl-NL" dirty="0"/>
              <a:t>Het oplossen van irritaties in woonwijken 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362608" y="2867441"/>
            <a:ext cx="3962400" cy="1631216"/>
          </a:xfrm>
          <a:prstGeom prst="rect">
            <a:avLst/>
          </a:prstGeom>
          <a:solidFill>
            <a:srgbClr val="E6DCFF"/>
          </a:solidFill>
        </p:spPr>
        <p:txBody>
          <a:bodyPr wrap="square">
            <a:spAutoFit/>
          </a:bodyPr>
          <a:lstStyle/>
          <a:p>
            <a:pPr>
              <a:defRPr sz="1600" b="1"/>
            </a:pPr>
            <a:r>
              <a:rPr dirty="0"/>
              <a:t>📺 </a:t>
            </a:r>
            <a:r>
              <a:rPr dirty="0" err="1"/>
              <a:t>Informatie</a:t>
            </a:r>
            <a:r>
              <a:rPr dirty="0"/>
              <a:t> &amp; </a:t>
            </a:r>
            <a:r>
              <a:rPr dirty="0" err="1"/>
              <a:t>Beleving</a:t>
            </a:r>
            <a:endParaRPr dirty="0"/>
          </a:p>
          <a:p>
            <a:pPr marL="742950" lvl="1" indent="-285750">
              <a:buFont typeface="Arial" panose="020B0604020202020204" pitchFamily="34" charset="0"/>
              <a:buChar char="•"/>
              <a:defRPr sz="1400"/>
            </a:pPr>
            <a:r>
              <a:rPr dirty="0" err="1"/>
              <a:t>Digitale</a:t>
            </a:r>
            <a:r>
              <a:rPr dirty="0"/>
              <a:t> </a:t>
            </a:r>
            <a:r>
              <a:rPr dirty="0" err="1"/>
              <a:t>borden</a:t>
            </a:r>
            <a:r>
              <a:rPr lang="nl-NL" dirty="0"/>
              <a:t> bij ingang Stevensbloem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 sz="1400"/>
            </a:pPr>
            <a:r>
              <a:rPr lang="nl-NL" dirty="0"/>
              <a:t>Informatie over activiteiten</a:t>
            </a:r>
            <a:endParaRPr dirty="0"/>
          </a:p>
          <a:p>
            <a:pPr marL="742950" lvl="1" indent="-285750">
              <a:buFont typeface="Arial" panose="020B0604020202020204" pitchFamily="34" charset="0"/>
              <a:buChar char="•"/>
              <a:defRPr sz="1400"/>
            </a:pPr>
            <a:r>
              <a:rPr dirty="0"/>
              <a:t>Film </a:t>
            </a:r>
            <a:r>
              <a:rPr dirty="0" err="1"/>
              <a:t>Stevenshof</a:t>
            </a:r>
            <a:r>
              <a:rPr lang="nl-NL" dirty="0"/>
              <a:t> ‘Trots op de </a:t>
            </a:r>
            <a:r>
              <a:rPr lang="nl-NL" dirty="0" err="1"/>
              <a:t>Stevenshof</a:t>
            </a:r>
            <a:r>
              <a:rPr lang="nl-NL" dirty="0"/>
              <a:t>’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 sz="1400"/>
            </a:pPr>
            <a:r>
              <a:rPr lang="nl-NL" dirty="0"/>
              <a:t>Een jaar </a:t>
            </a:r>
            <a:r>
              <a:rPr lang="nl-NL" dirty="0" err="1"/>
              <a:t>Stevenshof</a:t>
            </a:r>
            <a:endParaRPr lang="nl-NL" dirty="0"/>
          </a:p>
          <a:p>
            <a:pPr marL="1200150" lvl="2" indent="-285750">
              <a:buFont typeface="Arial" panose="020B0604020202020204" pitchFamily="34" charset="0"/>
              <a:buChar char="•"/>
              <a:defRPr sz="1400"/>
            </a:pPr>
            <a:r>
              <a:rPr lang="nl-NL" dirty="0"/>
              <a:t>Activiteiten, bewoners, mooie plekken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4708633" y="2867441"/>
            <a:ext cx="4072759" cy="1415772"/>
          </a:xfrm>
          <a:prstGeom prst="rect">
            <a:avLst/>
          </a:prstGeom>
          <a:solidFill>
            <a:srgbClr val="DCFFDC"/>
          </a:solidFill>
        </p:spPr>
        <p:txBody>
          <a:bodyPr wrap="square">
            <a:spAutoFit/>
          </a:bodyPr>
          <a:lstStyle/>
          <a:p>
            <a:pPr>
              <a:defRPr sz="1600" b="1"/>
            </a:pPr>
            <a:r>
              <a:rPr dirty="0"/>
              <a:t>🪑 </a:t>
            </a:r>
            <a:r>
              <a:rPr dirty="0" err="1"/>
              <a:t>Ontmoeten</a:t>
            </a:r>
            <a:r>
              <a:rPr dirty="0"/>
              <a:t> &amp; Groen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 sz="1400"/>
            </a:pPr>
            <a:r>
              <a:rPr dirty="0" err="1"/>
              <a:t>Bankje</a:t>
            </a:r>
            <a:r>
              <a:rPr dirty="0"/>
              <a:t> </a:t>
            </a:r>
            <a:r>
              <a:rPr lang="nl-NL" dirty="0"/>
              <a:t>ingang Stevensbloem</a:t>
            </a:r>
            <a:endParaRPr dirty="0"/>
          </a:p>
          <a:p>
            <a:pPr marL="742950" lvl="1" indent="-285750">
              <a:buFont typeface="Arial" panose="020B0604020202020204" pitchFamily="34" charset="0"/>
              <a:buChar char="•"/>
              <a:defRPr sz="1400"/>
            </a:pPr>
            <a:r>
              <a:rPr dirty="0" err="1"/>
              <a:t>Vergroening</a:t>
            </a:r>
            <a:endParaRPr lang="nl-NL" dirty="0"/>
          </a:p>
          <a:p>
            <a:pPr marL="1200150" lvl="2" indent="-285750">
              <a:buFont typeface="Arial" panose="020B0604020202020204" pitchFamily="34" charset="0"/>
              <a:buChar char="•"/>
              <a:defRPr sz="1400"/>
            </a:pPr>
            <a:r>
              <a:rPr lang="nl-NL" dirty="0"/>
              <a:t>Geveltuinen, boomspiegels of het vergroenen van versteende plekken</a:t>
            </a:r>
          </a:p>
          <a:p>
            <a:pPr lvl="1">
              <a:defRPr sz="1400"/>
            </a:pPr>
            <a:endParaRPr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324B512-CB25-EE22-BA54-F3D44A1D4DA4}"/>
              </a:ext>
            </a:extLst>
          </p:cNvPr>
          <p:cNvSpPr txBox="1"/>
          <p:nvPr/>
        </p:nvSpPr>
        <p:spPr>
          <a:xfrm>
            <a:off x="2716925" y="5346114"/>
            <a:ext cx="3820511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dirty="0"/>
              <a:t>Andere ideeën voor de verbetering van de  leefbaarheid in de </a:t>
            </a:r>
            <a:r>
              <a:rPr lang="nl-NL" dirty="0" err="1"/>
              <a:t>Stevenshof</a:t>
            </a:r>
            <a:r>
              <a:rPr lang="nl-NL" dirty="0"/>
              <a:t>?</a:t>
            </a:r>
          </a:p>
        </p:txBody>
      </p:sp>
      <p:pic>
        <p:nvPicPr>
          <p:cNvPr id="16" name="Afbeelding 15" descr="Trots op de Stevenshof!&#10;&#10;Door AI gegenereerde inhoud is mogelijk onjuist.">
            <a:extLst>
              <a:ext uri="{FF2B5EF4-FFF2-40B4-BE49-F238E27FC236}">
                <a16:creationId xmlns:a16="http://schemas.microsoft.com/office/drawing/2014/main" id="{A58208FF-BFBA-2FEB-43C1-10FE8A28C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813646">
            <a:off x="201915" y="5060031"/>
            <a:ext cx="2135805" cy="735702"/>
          </a:xfrm>
          <a:prstGeom prst="rect">
            <a:avLst/>
          </a:prstGeom>
        </p:spPr>
      </p:pic>
      <p:pic>
        <p:nvPicPr>
          <p:cNvPr id="17" name="Afbeelding 16" descr="Trots op de Stevenshof!&#10;&#10;Door AI gegenereerde inhoud is mogelijk onjuist.">
            <a:extLst>
              <a:ext uri="{FF2B5EF4-FFF2-40B4-BE49-F238E27FC236}">
                <a16:creationId xmlns:a16="http://schemas.microsoft.com/office/drawing/2014/main" id="{510F4F5D-D1BC-74C1-9614-6BA12E086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58800">
            <a:off x="6949405" y="5061044"/>
            <a:ext cx="2147539" cy="739744"/>
          </a:xfrm>
          <a:prstGeom prst="rect">
            <a:avLst/>
          </a:prstGeom>
        </p:spPr>
      </p:pic>
      <p:pic>
        <p:nvPicPr>
          <p:cNvPr id="19" name="Graphic 18" descr="Paardenbloem met effen opvulling">
            <a:extLst>
              <a:ext uri="{FF2B5EF4-FFF2-40B4-BE49-F238E27FC236}">
                <a16:creationId xmlns:a16="http://schemas.microsoft.com/office/drawing/2014/main" id="{BE561D12-D9C6-253D-9243-E24BE0F8D16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980" y="5535245"/>
            <a:ext cx="914400" cy="914400"/>
          </a:xfrm>
          <a:prstGeom prst="rect">
            <a:avLst/>
          </a:prstGeom>
        </p:spPr>
      </p:pic>
      <p:pic>
        <p:nvPicPr>
          <p:cNvPr id="21" name="Graphic 20" descr="Goed idee met effen opvulling">
            <a:extLst>
              <a:ext uri="{FF2B5EF4-FFF2-40B4-BE49-F238E27FC236}">
                <a16:creationId xmlns:a16="http://schemas.microsoft.com/office/drawing/2014/main" id="{1F9EA580-CD80-0285-21CB-87DB7EEFAB5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0" y="4326896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87</Words>
  <Application>Microsoft Office PowerPoint</Application>
  <PresentationFormat>Diavoorstelling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Steen, Ronald van der</dc:creator>
  <cp:keywords/>
  <dc:description>generated using python-pptx</dc:description>
  <cp:lastModifiedBy>Steen, Ronald van der</cp:lastModifiedBy>
  <cp:revision>2</cp:revision>
  <dcterms:created xsi:type="dcterms:W3CDTF">2013-01-27T09:14:16Z</dcterms:created>
  <dcterms:modified xsi:type="dcterms:W3CDTF">2026-04-10T11:01:57Z</dcterms:modified>
  <cp:category/>
</cp:coreProperties>
</file>